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306" r:id="rId7"/>
    <p:sldId id="298" r:id="rId8"/>
    <p:sldId id="297" r:id="rId9"/>
    <p:sldId id="294" r:id="rId10"/>
    <p:sldId id="278" r:id="rId11"/>
    <p:sldId id="282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2" r:id="rId23"/>
    <p:sldId id="307" r:id="rId24"/>
    <p:sldId id="273" r:id="rId25"/>
    <p:sldId id="299" r:id="rId26"/>
    <p:sldId id="300" r:id="rId27"/>
    <p:sldId id="275" r:id="rId28"/>
    <p:sldId id="274" r:id="rId29"/>
    <p:sldId id="301" r:id="rId30"/>
    <p:sldId id="296" r:id="rId31"/>
    <p:sldId id="305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798"/>
    <a:srgbClr val="774682"/>
    <a:srgbClr val="6E6E6E"/>
    <a:srgbClr val="FDE733"/>
    <a:srgbClr val="FBE698"/>
    <a:srgbClr val="760000"/>
    <a:srgbClr val="08306B"/>
    <a:srgbClr val="F7FBFF"/>
    <a:srgbClr val="DDEAF6"/>
    <a:srgbClr val="5AA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5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133F9E-F60A-4F4E-BC7C-2E16DF99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DC0ED-AC36-46F8-B9A3-C29C915D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98D674-5C2E-4DA9-8E2E-1A71ECB1A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EC3AC9-CE89-47E2-84B2-CE7F3F5AEE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A74298-40AC-4BD4-B195-4A0DBF1E0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0CE5D2-08EC-4288-A1F2-C875D95B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920341" y="-738503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908882" y="1790769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C9D109-A00D-4BC0-879C-F9B94BBF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E3B2-BAC1-4142-A2B8-0843D1D1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D348B-7F67-432D-A106-F7F735B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t="5873" r="16904" b="4920"/>
          <a:stretch/>
        </p:blipFill>
        <p:spPr>
          <a:xfrm>
            <a:off x="2474258" y="1251572"/>
            <a:ext cx="5517811" cy="50013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18984C-98C0-4408-B6D2-51FD5605DD14}"/>
              </a:ext>
            </a:extLst>
          </p:cNvPr>
          <p:cNvSpPr/>
          <p:nvPr/>
        </p:nvSpPr>
        <p:spPr>
          <a:xfrm>
            <a:off x="8519908" y="5077770"/>
            <a:ext cx="662940" cy="331470"/>
          </a:xfrm>
          <a:prstGeom prst="rect">
            <a:avLst/>
          </a:prstGeom>
          <a:solidFill>
            <a:srgbClr val="FDE733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7CA5-513C-46DB-86DE-3EA036DB25DF}"/>
              </a:ext>
            </a:extLst>
          </p:cNvPr>
          <p:cNvSpPr/>
          <p:nvPr/>
        </p:nvSpPr>
        <p:spPr>
          <a:xfrm>
            <a:off x="8519908" y="5603214"/>
            <a:ext cx="662940" cy="331470"/>
          </a:xfrm>
          <a:prstGeom prst="rect">
            <a:avLst/>
          </a:prstGeom>
          <a:solidFill>
            <a:srgbClr val="906798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5576A-204C-46BB-8F18-7C6D4CC3EBCC}"/>
              </a:ext>
            </a:extLst>
          </p:cNvPr>
          <p:cNvSpPr txBox="1"/>
          <p:nvPr/>
        </p:nvSpPr>
        <p:spPr>
          <a:xfrm>
            <a:off x="9228189" y="5077770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D501-99BB-4BD2-BDB5-3C9512129AF3}"/>
              </a:ext>
            </a:extLst>
          </p:cNvPr>
          <p:cNvSpPr txBox="1"/>
          <p:nvPr/>
        </p:nvSpPr>
        <p:spPr>
          <a:xfrm>
            <a:off x="9228189" y="5603214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 GRADUADOS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E9C98-2BA9-40B2-8DAC-0B3DAD80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9703" y="228599"/>
            <a:ext cx="7211431" cy="6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4E06C-1C80-43F5-B77D-04D2276B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1609" y="1690688"/>
            <a:ext cx="6299459" cy="5653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-6091034" y="2923328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-3738572" y="3046681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-5895247" y="520769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-3901946" y="5288019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-613039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-381044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-613039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-376062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566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2285"/>
          <a:stretch/>
        </p:blipFill>
        <p:spPr>
          <a:xfrm>
            <a:off x="1013088" y="1585732"/>
            <a:ext cx="5762361" cy="471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7043051" y="1585732"/>
            <a:ext cx="4934991" cy="4674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3D076-9590-4F68-9801-4BB4EC8347AB}"/>
              </a:ext>
            </a:extLst>
          </p:cNvPr>
          <p:cNvSpPr txBox="1"/>
          <p:nvPr/>
        </p:nvSpPr>
        <p:spPr>
          <a:xfrm>
            <a:off x="-3810443" y="786851"/>
            <a:ext cx="453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E0383-8E35-4BF1-8196-42E30B2DDDE6}"/>
              </a:ext>
            </a:extLst>
          </p:cNvPr>
          <p:cNvSpPr txBox="1"/>
          <p:nvPr/>
        </p:nvSpPr>
        <p:spPr>
          <a:xfrm>
            <a:off x="-5895247" y="142479"/>
            <a:ext cx="636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958A5C-E2C5-4D27-81F1-53E010D48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9369FF-2005-4303-A918-FF2A672DA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DAE25-A149-4595-B7AB-147D8FFF99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08677-74A6-4EB2-81E1-97FA62D9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>
          <a:xfrm>
            <a:off x="0" y="566124"/>
            <a:ext cx="12192000" cy="5728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32A9-BC45-4A33-A720-3892EC0F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AA63-2E8D-4F0C-AFEF-4D826038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4"/>
            <a:ext cx="12192000" cy="534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FB415-9142-42F5-9C9A-47EA52FD2DA0}"/>
              </a:ext>
            </a:extLst>
          </p:cNvPr>
          <p:cNvSpPr txBox="1"/>
          <p:nvPr/>
        </p:nvSpPr>
        <p:spPr>
          <a:xfrm>
            <a:off x="8605143" y="6409746"/>
            <a:ext cx="358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333333"/>
                </a:solidFill>
                <a:effectLst/>
              </a:rPr>
              <a:t>Andreas </a:t>
            </a:r>
            <a:r>
              <a:rPr lang="es-ES" sz="1400" b="1" dirty="0" err="1">
                <a:solidFill>
                  <a:srgbClr val="333333"/>
                </a:solidFill>
                <a:effectLst/>
              </a:rPr>
              <a:t>Gursky</a:t>
            </a:r>
            <a:r>
              <a:rPr lang="es-ES" sz="1400" b="1" i="1" dirty="0">
                <a:solidFill>
                  <a:srgbClr val="333333"/>
                </a:solidFill>
                <a:effectLst/>
              </a:rPr>
              <a:t>, Paris Montparnasse</a:t>
            </a:r>
            <a:r>
              <a:rPr lang="es-ES" sz="1400" b="1" dirty="0">
                <a:solidFill>
                  <a:srgbClr val="333333"/>
                </a:solidFill>
                <a:effectLst/>
              </a:rPr>
              <a:t>, 1993.</a:t>
            </a:r>
            <a:br>
              <a:rPr lang="es-ES" sz="1400" dirty="0"/>
            </a:b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230</Words>
  <Application>Microsoft Office PowerPoint</Application>
  <PresentationFormat>Widescreen</PresentationFormat>
  <Paragraphs>123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Adobe Song Std L</vt:lpstr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170</cp:revision>
  <dcterms:created xsi:type="dcterms:W3CDTF">2024-11-17T17:10:47Z</dcterms:created>
  <dcterms:modified xsi:type="dcterms:W3CDTF">2024-11-20T16:04:11Z</dcterms:modified>
</cp:coreProperties>
</file>